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9" r:id="rId11"/>
    <p:sldId id="268" r:id="rId12"/>
    <p:sldId id="262" r:id="rId13"/>
    <p:sldId id="263" r:id="rId14"/>
    <p:sldId id="264" r:id="rId15"/>
    <p:sldId id="265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2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Understand 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 smtClean="0"/>
            <a:t>Understand what you are studying</a:t>
          </a:r>
          <a:endParaRPr lang="en-US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 smtClean="0"/>
            <a:t>Write short notes or summaries</a:t>
          </a:r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 smtClean="0"/>
            <a:t>Read out loud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endParaRPr lang="en-US" dirty="0"/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Create Doubts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 smtClean="0"/>
            <a:t>Ask your teachers for clarity about your doubts</a:t>
          </a:r>
          <a:endParaRPr lang="en-US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endParaRPr lang="en-US" dirty="0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Do a quiz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Trade with a friend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 smtClean="0"/>
            <a:t>Search for online videos relevant to the subject</a:t>
          </a:r>
          <a:endParaRPr lang="en-US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 smtClean="0"/>
            <a:t>Crash Course is a good one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what you are studying</a:t>
          </a:r>
          <a:endParaRPr lang="en-US" sz="1500" kern="1200" dirty="0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Write short notes or summaries</a:t>
          </a:r>
          <a:endParaRPr lang="en-US" sz="1500" kern="120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Read out loud</a:t>
          </a:r>
          <a:endParaRPr lang="en-US" sz="1500" kern="120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Understand </a:t>
          </a:r>
          <a:endParaRPr lang="en-US" sz="1000" kern="120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Ask your teachers for clarity about your doubts</a:t>
          </a:r>
          <a:endParaRPr lang="en-US" sz="1500" kern="1200" dirty="0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Doubts</a:t>
          </a:r>
          <a:endParaRPr lang="en-US" sz="1000" kern="120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Online</a:t>
          </a:r>
          <a:endParaRPr lang="en-US" sz="1500" kern="1200" dirty="0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Trade with a friend</a:t>
          </a:r>
          <a:endParaRPr lang="en-US" sz="1500" kern="1200" dirty="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 a quiz</a:t>
          </a:r>
          <a:endParaRPr lang="en-US" sz="1000" kern="120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for online videos relevant to the subject</a:t>
          </a:r>
          <a:endParaRPr lang="en-US" sz="1500" kern="1200" dirty="0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Crash Course is a good one</a:t>
          </a:r>
          <a:endParaRPr lang="en-US" sz="1500" kern="1200" dirty="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Videos</a:t>
          </a:r>
          <a:endParaRPr lang="en-US" sz="1000" kern="1200" dirty="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ng.com/videos/search?q=all+about+that+test&amp;adlt=strict&amp;view=detail&amp;mid=DF550DA810DDBE43D6FEDF550DA810DDBE43D6FE&amp;FORM=VRDG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Semester exams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Tips, Tricks, and Strategies to Help You Prepare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Mnemonics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memory tricks such as the following:</a:t>
            </a:r>
          </a:p>
          <a:p>
            <a:endParaRPr lang="en-US" dirty="0"/>
          </a:p>
          <a:p>
            <a:r>
              <a:rPr lang="en-US" dirty="0" smtClean="0"/>
              <a:t>Acronyms like Please Excuse My Dear Aunt Sally</a:t>
            </a:r>
          </a:p>
          <a:p>
            <a:endParaRPr lang="en-US" dirty="0"/>
          </a:p>
          <a:p>
            <a:r>
              <a:rPr lang="en-US" dirty="0" smtClean="0"/>
              <a:t>Chaining- creates a story where each idea helps you remember the next one</a:t>
            </a:r>
          </a:p>
          <a:p>
            <a:endParaRPr lang="en-US" dirty="0"/>
          </a:p>
          <a:p>
            <a:r>
              <a:rPr lang="en-US" dirty="0" smtClean="0"/>
              <a:t>Keywords: For example, the Spanish word </a:t>
            </a:r>
            <a:r>
              <a:rPr lang="en-US" dirty="0" err="1" smtClean="0"/>
              <a:t>cabina</a:t>
            </a:r>
            <a:r>
              <a:rPr lang="en-US" dirty="0"/>
              <a:t> </a:t>
            </a:r>
            <a:r>
              <a:rPr lang="en-US" dirty="0" smtClean="0"/>
              <a:t>means phone booth. Picture a cab trying to fit in a phone booth and it will help you remember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Of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Get a good night’s sleep</a:t>
            </a:r>
          </a:p>
          <a:p>
            <a:endParaRPr lang="en-US" dirty="0"/>
          </a:p>
          <a:p>
            <a:r>
              <a:rPr lang="en-US" dirty="0" smtClean="0"/>
              <a:t>Eat a good breakfast</a:t>
            </a:r>
          </a:p>
          <a:p>
            <a:endParaRPr lang="en-US" dirty="0"/>
          </a:p>
          <a:p>
            <a:r>
              <a:rPr lang="en-US" dirty="0" smtClean="0"/>
              <a:t>Go to the bathroom</a:t>
            </a:r>
          </a:p>
          <a:p>
            <a:endParaRPr lang="en-US" dirty="0"/>
          </a:p>
          <a:p>
            <a:r>
              <a:rPr lang="en-US" dirty="0" smtClean="0"/>
              <a:t>Make sure you have pencils, erasers </a:t>
            </a:r>
            <a:r>
              <a:rPr lang="en-US" dirty="0" err="1" smtClean="0"/>
              <a:t>etc</a:t>
            </a:r>
            <a:r>
              <a:rPr lang="en-US" dirty="0" smtClean="0"/>
              <a:t> before the test</a:t>
            </a:r>
          </a:p>
          <a:p>
            <a:endParaRPr lang="en-US" dirty="0"/>
          </a:p>
          <a:p>
            <a:r>
              <a:rPr lang="en-US" dirty="0" smtClean="0"/>
              <a:t>Bring a watch so you can budget your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38" y="1600200"/>
            <a:ext cx="5029199" cy="4572000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Get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a quick survey of the entire test so you know how to budget your time</a:t>
            </a:r>
          </a:p>
          <a:p>
            <a:r>
              <a:rPr lang="en-US" dirty="0" smtClean="0"/>
              <a:t>Do the easiest problems first. Don’t sit stuck on a problem. Star it, then move on to the problems you know</a:t>
            </a:r>
          </a:p>
          <a:p>
            <a:r>
              <a:rPr lang="en-US" dirty="0" smtClean="0"/>
              <a:t>Do not rush. Read and re-read the directions. Some directions ask for more than one answer</a:t>
            </a:r>
          </a:p>
          <a:p>
            <a:r>
              <a:rPr lang="en-US" dirty="0" smtClean="0"/>
              <a:t>Write legibly. If your teacher cannot read what you wrote, it will be marked as wrong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257"/>
            <a:ext cx="4914900" cy="3267885"/>
          </a:xfrm>
        </p:spPr>
      </p:pic>
    </p:spTree>
    <p:extLst>
      <p:ext uri="{BB962C8B-B14F-4D97-AF65-F5344CB8AC3E}">
        <p14:creationId xmlns:p14="http://schemas.microsoft.com/office/powerpoint/2010/main" val="321974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Always read the whole question carefully. Do not make assumptions about what the problem is asking</a:t>
            </a:r>
          </a:p>
          <a:p>
            <a:r>
              <a:rPr lang="en-US" dirty="0" smtClean="0"/>
              <a:t>Again, if you get to a question you do not know, mark it and move on. Other parts of the test may jog your memory as you move on</a:t>
            </a:r>
          </a:p>
          <a:p>
            <a:r>
              <a:rPr lang="en-US" dirty="0" smtClean="0"/>
              <a:t>Do not worry about if others finish before you. </a:t>
            </a:r>
          </a:p>
          <a:p>
            <a:r>
              <a:rPr lang="en-US" dirty="0" smtClean="0"/>
              <a:t>If you have time left after you finish, go back through the whole test to make sure you answered all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0792"/>
            <a:ext cx="4914900" cy="3670815"/>
          </a:xfrm>
        </p:spPr>
      </p:pic>
    </p:spTree>
    <p:extLst>
      <p:ext uri="{BB962C8B-B14F-4D97-AF65-F5344CB8AC3E}">
        <p14:creationId xmlns:p14="http://schemas.microsoft.com/office/powerpoint/2010/main" val="217692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CAN DO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84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That Test…No Worries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10886"/>
            <a:ext cx="9292547" cy="495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All About That Test Video Clip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2" name="Picture 8" descr="http://www.vitamin-ha.com/wp-content/uploads/2015/04/funny-mem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87" y="2144338"/>
            <a:ext cx="6000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Exams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38350"/>
            <a:ext cx="4743450" cy="3695700"/>
          </a:xfr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About Semester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are comprehensive</a:t>
            </a:r>
            <a:endParaRPr lang="en-US" dirty="0"/>
          </a:p>
          <a:p>
            <a:r>
              <a:rPr lang="en-US" dirty="0" smtClean="0"/>
              <a:t>You will have one hour</a:t>
            </a:r>
            <a:endParaRPr lang="en-US" dirty="0"/>
          </a:p>
          <a:p>
            <a:r>
              <a:rPr lang="en-US" dirty="0" smtClean="0"/>
              <a:t>You can exempt one exam during your 6</a:t>
            </a:r>
            <a:r>
              <a:rPr lang="en-US" baseline="30000" dirty="0" smtClean="0"/>
              <a:t>th</a:t>
            </a:r>
            <a:r>
              <a:rPr lang="en-US" dirty="0" smtClean="0"/>
              <a:t> grade year if you have all A’s in your classes</a:t>
            </a:r>
          </a:p>
          <a:p>
            <a:r>
              <a:rPr lang="en-US" dirty="0" smtClean="0"/>
              <a:t>In 7</a:t>
            </a:r>
            <a:r>
              <a:rPr lang="en-US" baseline="30000" dirty="0" smtClean="0"/>
              <a:t>th</a:t>
            </a:r>
            <a:r>
              <a:rPr lang="en-US" dirty="0" smtClean="0"/>
              <a:t> grade, you can exempt two</a:t>
            </a:r>
          </a:p>
          <a:p>
            <a:r>
              <a:rPr lang="en-US" dirty="0" smtClean="0"/>
              <a:t>In 8</a:t>
            </a:r>
            <a:r>
              <a:rPr lang="en-US" baseline="30000" dirty="0" smtClean="0"/>
              <a:t>th</a:t>
            </a:r>
            <a:r>
              <a:rPr lang="en-US" dirty="0" smtClean="0"/>
              <a:t> grade, you can exempt three</a:t>
            </a:r>
          </a:p>
          <a:p>
            <a:r>
              <a:rPr lang="en-US" dirty="0" smtClean="0"/>
              <a:t>It starts over in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92" y="1815628"/>
            <a:ext cx="4458716" cy="4141143"/>
          </a:xfr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Test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7350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Well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 not start studying the day before the test. </a:t>
            </a:r>
          </a:p>
          <a:p>
            <a:endParaRPr lang="en-US" dirty="0"/>
          </a:p>
          <a:p>
            <a:r>
              <a:rPr lang="en-US" dirty="0" smtClean="0"/>
              <a:t>Prepare a study time table now or this weekend</a:t>
            </a:r>
          </a:p>
          <a:p>
            <a:endParaRPr lang="en-US" dirty="0"/>
          </a:p>
          <a:p>
            <a:r>
              <a:rPr lang="en-US" dirty="0" smtClean="0"/>
              <a:t>Be sure to take a break every 15 or so minutes when studying. It refreshes your brain</a:t>
            </a:r>
          </a:p>
          <a:p>
            <a:endParaRPr lang="en-US" dirty="0"/>
          </a:p>
          <a:p>
            <a:r>
              <a:rPr lang="en-US" dirty="0" smtClean="0"/>
              <a:t>Do your review</a:t>
            </a:r>
          </a:p>
          <a:p>
            <a:endParaRPr lang="en-US" dirty="0"/>
          </a:p>
          <a:p>
            <a:r>
              <a:rPr lang="en-US" dirty="0" smtClean="0"/>
              <a:t>Ask </a:t>
            </a:r>
            <a:r>
              <a:rPr lang="en-US" dirty="0" err="1" smtClean="0"/>
              <a:t>quesitons</a:t>
            </a: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Well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 instructor the format of the test questions</a:t>
            </a:r>
          </a:p>
          <a:p>
            <a:r>
              <a:rPr lang="en-US" dirty="0" smtClean="0"/>
              <a:t>Ask your instructor what areas or concepts will be highlighted on the test</a:t>
            </a:r>
          </a:p>
          <a:p>
            <a:r>
              <a:rPr lang="en-US" dirty="0" smtClean="0"/>
              <a:t>Go over material from old tests and quizzes</a:t>
            </a:r>
          </a:p>
          <a:p>
            <a:r>
              <a:rPr lang="en-US" dirty="0" smtClean="0"/>
              <a:t>Highlight the concepts you may have struggled with, then go back and pay special attention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Your Brain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something specific </a:t>
            </a:r>
          </a:p>
          <a:p>
            <a:pPr lvl="1"/>
            <a:r>
              <a:rPr lang="en-US" dirty="0" smtClean="0"/>
              <a:t>Do something while you are studying that you can replicate during the exam</a:t>
            </a:r>
          </a:p>
          <a:p>
            <a:pPr lvl="1"/>
            <a:r>
              <a:rPr lang="en-US" dirty="0" smtClean="0"/>
              <a:t>For example, suck on a certain flavor of mint while you are studying and then take that same kind of mint to the exam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Study with a friend</a:t>
            </a:r>
          </a:p>
          <a:p>
            <a:pPr lvl="1"/>
            <a:r>
              <a:rPr lang="en-US" dirty="0" smtClean="0"/>
              <a:t>One that will help you and not waste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4873beb7-5857-4685-be1f-d57550cc96cc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1445</TotalTime>
  <Words>586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Academic Literature 16x9</vt:lpstr>
      <vt:lpstr>Semester exams</vt:lpstr>
      <vt:lpstr>All About That Test…No Worries </vt:lpstr>
      <vt:lpstr>Semester Exams</vt:lpstr>
      <vt:lpstr>Some Information About Semester Exams</vt:lpstr>
      <vt:lpstr>Before the Test</vt:lpstr>
      <vt:lpstr>Study Well</vt:lpstr>
      <vt:lpstr>Study Well Continued</vt:lpstr>
      <vt:lpstr>Memory techniques</vt:lpstr>
      <vt:lpstr>Help Your Brain</vt:lpstr>
      <vt:lpstr>Use Mnemonics </vt:lpstr>
      <vt:lpstr>During the test</vt:lpstr>
      <vt:lpstr>The Day Of</vt:lpstr>
      <vt:lpstr>When You Get the Test</vt:lpstr>
      <vt:lpstr>During the Test </vt:lpstr>
      <vt:lpstr>You CAN DO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exams</dc:title>
  <dc:creator>Jessica Mize</dc:creator>
  <cp:lastModifiedBy>Jessica Mize</cp:lastModifiedBy>
  <cp:revision>11</cp:revision>
  <dcterms:created xsi:type="dcterms:W3CDTF">2016-11-29T18:13:39Z</dcterms:created>
  <dcterms:modified xsi:type="dcterms:W3CDTF">2016-11-30T18:19:14Z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